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B0604020202020204" charset="0"/>
      <p:regular r:id="rId13"/>
    </p:embeddedFont>
    <p:embeddedFont>
      <p:font typeface="Roboto Light" panose="02000000000000000000" pitchFamily="2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77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guard.com/contac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hyperlink" Target="https://www.resguard.com/demo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3748"/>
            <a:ext cx="7468553" cy="184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ResGuard: Enhancing Patient Safety &amp; Care Through Smart Monitoring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525566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 today's dynamic healthcare landscape, ensuring optimal patient safety and delivering high-quality care are paramount. ResGuard offers a transformative solution, leveraging cutting-edge technology to address the critical challenges faced by hospitals and elderly care facilities.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F6251-3D2D-8037-1581-25E1B3BD4ADF}"/>
              </a:ext>
            </a:extLst>
          </p:cNvPr>
          <p:cNvSpPr/>
          <p:nvPr/>
        </p:nvSpPr>
        <p:spPr>
          <a:xfrm>
            <a:off x="12846205" y="7738946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6523"/>
            <a:ext cx="1045916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ResGuard: The Future of Proactive Patient Care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003703" y="2636520"/>
            <a:ext cx="10622994" cy="850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650"/>
              </a:lnSpc>
              <a:buNone/>
            </a:pPr>
            <a:r>
              <a:rPr lang="en-US" sz="535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Empowering Care, Ensuring Safety.</a:t>
            </a:r>
            <a:endParaRPr lang="en-US" sz="5350" dirty="0"/>
          </a:p>
        </p:txBody>
      </p:sp>
      <p:sp>
        <p:nvSpPr>
          <p:cNvPr id="4" name="Text 2"/>
          <p:cNvSpPr/>
          <p:nvPr/>
        </p:nvSpPr>
        <p:spPr>
          <a:xfrm>
            <a:off x="837724" y="3800713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ResGuard is more than just a monitoring system; it's a comprehensive solution that brings peace of mind to patients, families, and healthcare providers alike. By embracing smart technology, we are paving the way for a future where care is always proactive, responsive, and of the highest quality.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5041463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Join us in transforming patient care with ResGuard. We invite you to learn more about how our system can integrate seamlessly into your facility and elevate your standards of care.</a:t>
            </a:r>
            <a:endParaRPr lang="en-US" sz="1600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947172"/>
            <a:ext cx="1450419" cy="575905"/>
          </a:xfrm>
          <a:prstGeom prst="rect">
            <a:avLst/>
          </a:prstGeom>
        </p:spPr>
      </p:pic>
      <p:pic>
        <p:nvPicPr>
          <p:cNvPr id="7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799" y="5947172"/>
            <a:ext cx="2052637" cy="575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83B6CA-2C49-9F31-B117-C80CB15DFA8B}"/>
              </a:ext>
            </a:extLst>
          </p:cNvPr>
          <p:cNvSpPr/>
          <p:nvPr/>
        </p:nvSpPr>
        <p:spPr>
          <a:xfrm>
            <a:off x="12846205" y="7738946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834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Agenda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837724" y="2735223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3068241"/>
            <a:ext cx="4178618" cy="2286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37724" y="3218617"/>
            <a:ext cx="3120747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Current Challenges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837724" y="3713917"/>
            <a:ext cx="417861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Understanding the pressing issues in patient monitoring and care.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225772" y="2735223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5772" y="3068241"/>
            <a:ext cx="4178737" cy="2286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25772" y="3218617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Introducing ResGuard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225772" y="3713917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innovative solution for smart health monitoring and alerts.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9613940" y="2735223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13940" y="3068241"/>
            <a:ext cx="4178737" cy="2286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13940" y="3218617"/>
            <a:ext cx="3123128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Features &amp; Benefits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613940" y="3713917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Detailed look at how ResGuard transforms care delivery.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837724" y="4750475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37724" y="5083493"/>
            <a:ext cx="6372701" cy="2286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837724" y="5233868"/>
            <a:ext cx="403657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Operational &amp; Business Impact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837724" y="5729168"/>
            <a:ext cx="637270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Quantifiable improvements and strategic advantages.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7419856" y="4750475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19856" y="5083493"/>
            <a:ext cx="6372820" cy="2286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19856" y="5233868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Future of Care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7419856" y="5729168"/>
            <a:ext cx="63728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ResGuard's vision for integrated, proactive patient management.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8E232F-D9E2-5C2D-2E64-B9F17D6A27A1}"/>
              </a:ext>
            </a:extLst>
          </p:cNvPr>
          <p:cNvSpPr/>
          <p:nvPr/>
        </p:nvSpPr>
        <p:spPr>
          <a:xfrm>
            <a:off x="12846205" y="7738946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24370" y="3518178"/>
            <a:ext cx="1138154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Unmet Needs:</a:t>
            </a: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Challenges in Patient Monitoring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37724" y="4448175"/>
            <a:ext cx="4178618" cy="2881432"/>
          </a:xfrm>
          <a:prstGeom prst="roundRect">
            <a:avLst>
              <a:gd name="adj" fmla="val 1090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37724" y="4448175"/>
            <a:ext cx="45720" cy="2881432"/>
          </a:xfrm>
          <a:prstGeom prst="roundRect">
            <a:avLst>
              <a:gd name="adj" fmla="val 6872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115735" y="4680466"/>
            <a:ext cx="344269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Delayed Emergency Responses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15735" y="5114092"/>
            <a:ext cx="3668316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absence of instant alerts for critical events like falls or abnormal vitals often leads to delayed interventions, significantly increasing the risk of severe health outcomes for patients.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25772" y="4448175"/>
            <a:ext cx="4178737" cy="2881432"/>
          </a:xfrm>
          <a:prstGeom prst="roundRect">
            <a:avLst>
              <a:gd name="adj" fmla="val 1090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225772" y="4448175"/>
            <a:ext cx="45720" cy="2881432"/>
          </a:xfrm>
          <a:prstGeom prst="roundRect">
            <a:avLst>
              <a:gd name="adj" fmla="val 6872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503783" y="4680466"/>
            <a:ext cx="366843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Medication &amp; Diagnosis Management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503783" y="5422106"/>
            <a:ext cx="3668435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Facilities frequently struggle with medication adherence and ensuring timely diagnosis follow-ups due to a lack of effective, automated reminder systems, posing significant health risks.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13940" y="4448175"/>
            <a:ext cx="4178737" cy="2881432"/>
          </a:xfrm>
          <a:prstGeom prst="roundRect">
            <a:avLst>
              <a:gd name="adj" fmla="val 1090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9613940" y="4448175"/>
            <a:ext cx="45720" cy="2881432"/>
          </a:xfrm>
          <a:prstGeom prst="roundRect">
            <a:avLst>
              <a:gd name="adj" fmla="val 6872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891951" y="4680466"/>
            <a:ext cx="366843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Labor-Intensive Manual Monitoring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891951" y="5422106"/>
            <a:ext cx="3668435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Heavy reliance on manual monitoring is not only labor-intensive but also highly prone to human error, particularly during understaffed shifts, compromising consistent care.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C6C40D-32C1-473B-90AE-043BBC34974B}"/>
              </a:ext>
            </a:extLst>
          </p:cNvPr>
          <p:cNvSpPr/>
          <p:nvPr/>
        </p:nvSpPr>
        <p:spPr>
          <a:xfrm>
            <a:off x="12846205" y="7738946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8597"/>
            <a:ext cx="1073110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Critical Challenges Faced by Healthcare Facilities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298025"/>
            <a:ext cx="30170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Patient Movement Tracking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2815471"/>
            <a:ext cx="622196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Tracking patient movement presents a significant safety risk, especially for individuals with cognitive impairments who may wander, leading to potential harm or disorientation.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78328" y="2298025"/>
            <a:ext cx="291060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Fragmented Data Systems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578328" y="2815471"/>
            <a:ext cx="622196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Inconsistent health reporting and siloed data systems hinder comprehensive care planning and timely intervention, making it difficult to get a holistic view of patient health.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4454128"/>
            <a:ext cx="441650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Limited Family &amp; Caregiver Engagement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37724" y="4971574"/>
            <a:ext cx="622196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current lack of seamless integration with family and external caregivers limits their engagement and transparency into the patient's condition and care plan, creating communication gaps.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8328" y="4454128"/>
            <a:ext cx="32648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Compromised Quality of Care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578328" y="4971574"/>
            <a:ext cx="622196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Together, these systemic issues collectively compromise patient safety, place immense strain on staff resources, and ultimately reduce the overall quality and effectiveness of care delivery.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37724" y="6400800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challenges highlight an urgent need for a more integrated, efficient, and proactive approach to patient monitoring and care management.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7E08D-2E86-5976-0246-5C96A111B1DB}"/>
              </a:ext>
            </a:extLst>
          </p:cNvPr>
          <p:cNvSpPr/>
          <p:nvPr/>
        </p:nvSpPr>
        <p:spPr>
          <a:xfrm>
            <a:off x="12846205" y="7738946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95462"/>
            <a:ext cx="12954952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Introducing </a:t>
            </a:r>
            <a:r>
              <a:rPr lang="en-US" sz="385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ResGuard</a:t>
            </a: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: Your Partner in Smart Health Monitoring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5241369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ResGuard is an innovative smart health monitoring and alert system designed to revolutionize patient care in hospitals and elderly care facilities. Our solution provides real-time oversight of patient safety and vital health parameters, ensuring that critical information is always at your fingertips.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6482120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automating key monitoring processes and providing actionable insights, ResGuard empowers healthcare professionals to deliver more responsive, efficient, and ultimately, safer care.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175065-FBFD-3895-1A48-D44AB177C2AF}"/>
              </a:ext>
            </a:extLst>
          </p:cNvPr>
          <p:cNvSpPr/>
          <p:nvPr/>
        </p:nvSpPr>
        <p:spPr>
          <a:xfrm>
            <a:off x="12846205" y="7738946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92392"/>
            <a:ext cx="965418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ResGuard</a:t>
            </a: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in Action: Key Features &amp; Benefits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27164"/>
            <a:ext cx="523637" cy="5236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3179" y="3151465"/>
            <a:ext cx="288464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Real-time Vital Monitoring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623179" y="3585091"/>
            <a:ext cx="55610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 tracking of vital signs, providing immediate alerts for any deviations from baseline parameters.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50" y="3027164"/>
            <a:ext cx="523637" cy="5236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31505" y="3151465"/>
            <a:ext cx="281749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Automated Fall Detection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231505" y="3585091"/>
            <a:ext cx="556117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Advanced sensors detect falls instantly, triggering rapid alerts to care staff for immediate response and intervention.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74037"/>
            <a:ext cx="523637" cy="5236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3179" y="4798338"/>
            <a:ext cx="317765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Smart Medication Reminders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623179" y="5231963"/>
            <a:ext cx="55610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Customizable reminders ensure patients adhere to their medication schedules, improving therapeutic outcomes and reducing errors.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050" y="4674037"/>
            <a:ext cx="523637" cy="5236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31505" y="4798338"/>
            <a:ext cx="26198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Integrated Family Portal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8231505" y="5231963"/>
            <a:ext cx="5561171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secure platform allowing authorized family members and caregivers to stay informed and engaged with the patient's care.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778028-9529-F12D-8DFA-24B12760411D}"/>
              </a:ext>
            </a:extLst>
          </p:cNvPr>
          <p:cNvSpPr/>
          <p:nvPr/>
        </p:nvSpPr>
        <p:spPr>
          <a:xfrm>
            <a:off x="12846205" y="7738946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29370"/>
            <a:ext cx="11380470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Beyond Monitoring: Intelligent Insights &amp; Integration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2664143"/>
            <a:ext cx="4178618" cy="3030379"/>
          </a:xfrm>
          <a:prstGeom prst="roundRect">
            <a:avLst>
              <a:gd name="adj" fmla="val 103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47155" y="2873573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14" y="3010972"/>
            <a:ext cx="282654" cy="3533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7155" y="3711297"/>
            <a:ext cx="278344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Intelligent Health Insights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47155" y="4144923"/>
            <a:ext cx="3759756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ResGuard collects and analyzes data to provide actionable insights into patient health trends, supporting proactive care planning.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25772" y="2664143"/>
            <a:ext cx="4178737" cy="3030379"/>
          </a:xfrm>
          <a:prstGeom prst="roundRect">
            <a:avLst>
              <a:gd name="adj" fmla="val 103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35203" y="2873573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963" y="3010972"/>
            <a:ext cx="282654" cy="3533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35203" y="3711297"/>
            <a:ext cx="30170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Patient Movement Tracking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435203" y="4144923"/>
            <a:ext cx="375987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GPS and indoor positioning technology enable precise tracking of patient movement, enhancing safety for at-risk individuals.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13940" y="2664143"/>
            <a:ext cx="4178737" cy="3030379"/>
          </a:xfrm>
          <a:prstGeom prst="roundRect">
            <a:avLst>
              <a:gd name="adj" fmla="val 103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23371" y="2873573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130" y="3010972"/>
            <a:ext cx="282654" cy="35337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3371" y="3711297"/>
            <a:ext cx="317682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Seamless System Integration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823371" y="4144923"/>
            <a:ext cx="375987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Designed for compatibility with existing EHR/EMR systems, ensuring a cohesive and centralized data environment.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37724" y="5930146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features combine to create a truly comprehensive and intelligent system that not only monitors but also anticipates and supports optimal patient care.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574E63-5E55-DA56-FC37-FBD389AC4DA5}"/>
              </a:ext>
            </a:extLst>
          </p:cNvPr>
          <p:cNvSpPr/>
          <p:nvPr/>
        </p:nvSpPr>
        <p:spPr>
          <a:xfrm>
            <a:off x="12846205" y="7738946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463" y="451961"/>
            <a:ext cx="7524393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Operational &amp; Business Impact of ResGuard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57463" y="1346121"/>
            <a:ext cx="2820710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Enhanced Operational Efficiency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57463" y="1752124"/>
            <a:ext cx="645723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Automates routine monitoring tasks, significantly reducing the manual workload for nursing staff.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57463" y="2335649"/>
            <a:ext cx="645723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Minimizes human error through automated alerts and data collection.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57463" y="2656165"/>
            <a:ext cx="645723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Streamlines emergency response protocols, ensuring faster and more effective interventions.</a:t>
            </a: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321" y="1366718"/>
            <a:ext cx="6457236" cy="645723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57463" y="8193762"/>
            <a:ext cx="13315474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ResGuard transforms the operational landscape, allowing your staff to focus on direct patient care rather than administrative tasks, leading to a more efficient and effective care environment.</a:t>
            </a:r>
            <a:endParaRPr lang="en-US" sz="12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BBEF6-BE8D-533B-D384-A4EB23ABBCB7}"/>
              </a:ext>
            </a:extLst>
          </p:cNvPr>
          <p:cNvSpPr/>
          <p:nvPr/>
        </p:nvSpPr>
        <p:spPr>
          <a:xfrm>
            <a:off x="12846205" y="7827368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D9B9F-0FC6-0D50-C91C-5A863579408D}"/>
              </a:ext>
            </a:extLst>
          </p:cNvPr>
          <p:cNvSpPr/>
          <p:nvPr/>
        </p:nvSpPr>
        <p:spPr>
          <a:xfrm>
            <a:off x="13980557" y="7459377"/>
            <a:ext cx="649843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463" y="451961"/>
            <a:ext cx="7736324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Achieving Superior Outcomes with ResGuard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3" y="1366718"/>
            <a:ext cx="6457236" cy="6457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3321" y="1346121"/>
            <a:ext cx="242208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Improved Patient Outcomes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23321" y="1752124"/>
            <a:ext cx="645723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Timely interventions reduce the severity of adverse events, such as fall-related injuries.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23321" y="2072640"/>
            <a:ext cx="645723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Enhanced medication adherence leads to better management of chronic conditions and overall health.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23321" y="2656165"/>
            <a:ext cx="645723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Proactive insights facilitate earlier diagnosis and personalized care plans.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57463" y="8193762"/>
            <a:ext cx="13315474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implementing ResGuard, your facility will not only meet but exceed regulatory compliance standards, elevate the quality of care, and ultimately foster a safer and more nurturing environment for all patients.</a:t>
            </a:r>
            <a:endParaRPr lang="en-US" sz="12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C8747-80A3-14D0-0554-7313DA0D53F6}"/>
              </a:ext>
            </a:extLst>
          </p:cNvPr>
          <p:cNvSpPr/>
          <p:nvPr/>
        </p:nvSpPr>
        <p:spPr>
          <a:xfrm>
            <a:off x="12846205" y="7738946"/>
            <a:ext cx="1661532" cy="36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904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Roboto Light</vt:lpstr>
      <vt:lpstr>Red Hat Text</vt:lpstr>
      <vt:lpstr>Red Hat Text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Mvbn sreeganesh</cp:lastModifiedBy>
  <cp:revision>3</cp:revision>
  <dcterms:created xsi:type="dcterms:W3CDTF">2025-08-23T18:41:19Z</dcterms:created>
  <dcterms:modified xsi:type="dcterms:W3CDTF">2025-08-23T21:33:36Z</dcterms:modified>
</cp:coreProperties>
</file>